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B63BA-6EEF-40BE-B192-2385F46740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33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878E-FC94-47A5-8452-FF2CB9DD0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15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B3026-5B53-486B-9FFA-0F022101EE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2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AC54-57FC-45F9-8048-DB882D3B6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9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FB12-DB81-461C-A2B0-A0C30AD06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97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200C4-4F5A-4AC8-B3F9-7845C6892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12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703B1-FEDA-445D-8865-C0B87BCA1C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58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92A51-20B6-4FE6-AA36-974ACECBD8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57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CBD-841E-4958-98E9-41BD6E6579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75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F2A44-1BC6-48DF-82D0-591D8C1E5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60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C8A85-0B52-495D-84B0-0C103428A8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97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41735-E4F6-424A-8DF7-03C2F2CE2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7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B7DDF-11B5-42E5-9252-5E86AA76C1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24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6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5</a:t>
            </a:r>
            <a:r>
              <a:rPr lang="es-ES_tradnl" altLang="en-US" sz="2800" dirty="0">
                <a:solidFill>
                  <a:srgbClr val="FF0000"/>
                </a:solidFill>
              </a:rPr>
              <a:t>: </a:t>
            </a:r>
            <a:r>
              <a:rPr lang="es-ES_tradnl" altLang="en-US" sz="2800" dirty="0"/>
              <a:t>¿Como repasamos para </a:t>
            </a:r>
            <a:r>
              <a:rPr lang="es-ES_tradnl" altLang="en-US" sz="2800" dirty="0" smtClean="0"/>
              <a:t>tomar</a:t>
            </a:r>
            <a:r>
              <a:rPr lang="es-ES_tradnl" altLang="en-US" sz="2800" dirty="0" smtClean="0"/>
              <a:t> </a:t>
            </a:r>
            <a:r>
              <a:rPr lang="es-ES_tradnl" altLang="en-US" sz="2800" dirty="0"/>
              <a:t>la prueba de Gramática MAÑANA?</a:t>
            </a:r>
          </a:p>
          <a:p>
            <a:pPr marL="609600" indent="-609600"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buFontTx/>
              <a:buNone/>
            </a:pPr>
            <a:r>
              <a:rPr lang="es-ES_tradnl" altLang="en-US" sz="2800" dirty="0"/>
              <a:t>	Escribe una oración con cada verbo: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Comer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Escribir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Leer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dirty="0"/>
              <a:t>Beber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080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5562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I- Copia 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1. ¿Donde vives tú?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2. Cuando regresan a casa, ¿ven la televisión?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3. ¿Qué aprendes en la escuela?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4. ¿Reciben muchos correos electrónicos?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/>
              <a:t>5. ¿Lees y escribes mucho?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884237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/>
              <a:t>II- Verbos: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Héctor y Luis _________ bocadillos. (comer)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Ustedes, ¿___________ y __________ mucho? (beber, comer)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La mesera __________ la orden de los clientes. (escribir)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Tú _________ el menú en español. (leer)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Luisa y yo ___________ algebra. (aprender)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Yo ____________ a una escuela publica. (asistir)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Rosa y Josefina _____________ muchos correos electrónicos. (recibir)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/>
              <a:t>Miguel no _____________ la geometría. (comprender)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Repaso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altLang="en-US"/>
              <a:t>III- Expresiones con el infinitivo:</a:t>
            </a:r>
          </a:p>
          <a:p>
            <a:pPr marL="609600" indent="-609600">
              <a:buFontTx/>
              <a:buAutoNum type="alphaUcPeriod"/>
            </a:pPr>
            <a:r>
              <a:rPr lang="es-ES_tradnl" altLang="en-US"/>
              <a:t>Copia y responde: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no vas a tomar el examen?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van a ir al café?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no van a comer?</a:t>
            </a:r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r>
              <a:rPr lang="es-ES_tradnl" altLang="en-US"/>
              <a:t>¿Por que tienen que estudiar?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s-ES_tradnl" altLang="en-US"/>
          </a:p>
          <a:p>
            <a:pPr marL="609600" indent="-609600">
              <a:buFontTx/>
              <a:buAutoNum type="arabicPeriod"/>
            </a:pPr>
            <a:endParaRPr lang="es-ES_tradnl" altLang="en-US"/>
          </a:p>
          <a:p>
            <a:pPr marL="609600" indent="-609600">
              <a:buFontTx/>
              <a:buNone/>
            </a:pPr>
            <a:r>
              <a:rPr lang="es-ES_tradnl" altLang="en-US"/>
              <a:t>Estudia para la Prueba de mañana</a:t>
            </a:r>
          </a:p>
          <a:p>
            <a:pPr marL="609600" indent="-609600">
              <a:buFontTx/>
              <a:buNone/>
            </a:pPr>
            <a:r>
              <a:rPr lang="es-ES_tradnl" altLang="en-US"/>
              <a:t>Texto p. 136-142</a:t>
            </a:r>
          </a:p>
          <a:p>
            <a:pPr marL="609600" indent="-609600">
              <a:buFontTx/>
              <a:buNone/>
            </a:pPr>
            <a:endParaRPr lang="es-ES_tradnl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9906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65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217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 Clase 801 La fecha es el 24 de abril del 2014</vt:lpstr>
      <vt:lpstr>Repaso</vt:lpstr>
      <vt:lpstr>Repaso</vt:lpstr>
      <vt:lpstr>Repaso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9N La fecha es el 4 de abril del 2011</dc:title>
  <dc:creator>Helen Zumaeta</dc:creator>
  <cp:lastModifiedBy>Helen Zumaeta</cp:lastModifiedBy>
  <cp:revision>10</cp:revision>
  <cp:lastPrinted>2014-04-24T13:06:58Z</cp:lastPrinted>
  <dcterms:created xsi:type="dcterms:W3CDTF">2011-04-04T12:47:14Z</dcterms:created>
  <dcterms:modified xsi:type="dcterms:W3CDTF">2014-04-24T14:24:14Z</dcterms:modified>
</cp:coreProperties>
</file>